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1" r:id="rId1"/>
  </p:sldMasterIdLst>
  <p:sldIdLst>
    <p:sldId id="260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1D2E"/>
    <a:srgbClr val="1A6BD0"/>
    <a:srgbClr val="0E63CE"/>
    <a:srgbClr val="00ADDC"/>
    <a:srgbClr val="ABB1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86624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373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7585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2619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531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873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017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7986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527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5428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223542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70634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376759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79972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9053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879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0E2D3B-EECF-428B-A841-A00122AA9BFE}" type="datetimeFigureOut">
              <a:rPr lang="es-ES" smtClean="0"/>
              <a:t>12/02/2025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24F0BAB-62F9-4B24-B15C-A93F952D4E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5415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  <p:sldLayoutId id="2147483713" r:id="rId12"/>
    <p:sldLayoutId id="2147483714" r:id="rId13"/>
    <p:sldLayoutId id="2147483715" r:id="rId14"/>
    <p:sldLayoutId id="2147483716" r:id="rId15"/>
    <p:sldLayoutId id="214748371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656976" y="95847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pSp>
        <p:nvGrpSpPr>
          <p:cNvPr id="4" name="Grupo 3"/>
          <p:cNvGrpSpPr/>
          <p:nvPr/>
        </p:nvGrpSpPr>
        <p:grpSpPr>
          <a:xfrm>
            <a:off x="5723615" y="598347"/>
            <a:ext cx="3309950" cy="5874109"/>
            <a:chOff x="8839810" y="216503"/>
            <a:chExt cx="3469733" cy="6148399"/>
          </a:xfrm>
        </p:grpSpPr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21501" y="5880621"/>
              <a:ext cx="2004469" cy="484281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9170117" y="216503"/>
              <a:ext cx="27109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 smtClean="0"/>
                <a:t>SAVE THE DATE</a:t>
              </a:r>
              <a:endParaRPr lang="es-ES" sz="2800" b="1" dirty="0"/>
            </a:p>
          </p:txBody>
        </p:sp>
        <p:sp>
          <p:nvSpPr>
            <p:cNvPr id="8" name="Rectangle 3"/>
            <p:cNvSpPr>
              <a:spLocks noChangeArrowheads="1"/>
            </p:cNvSpPr>
            <p:nvPr/>
          </p:nvSpPr>
          <p:spPr bwMode="auto">
            <a:xfrm>
              <a:off x="8839810" y="937111"/>
              <a:ext cx="337161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TALLER DE LAS CONVOCATORIAS POCTEFA 2021-2027</a:t>
              </a:r>
              <a:endPara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2ª CLÁSICA Y PEQUEÑOS PROYECTOS</a:t>
              </a:r>
              <a:endParaRPr kumimoji="0" lang="es-ES" altLang="es-E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Pergamino vertical 8"/>
            <p:cNvSpPr/>
            <p:nvPr/>
          </p:nvSpPr>
          <p:spPr>
            <a:xfrm>
              <a:off x="9436383" y="2027380"/>
              <a:ext cx="2308092" cy="2585479"/>
            </a:xfrm>
            <a:prstGeom prst="verticalScroll">
              <a:avLst/>
            </a:prstGeom>
            <a:solidFill>
              <a:srgbClr val="1A6BD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 dirty="0" smtClean="0"/>
                <a:t>28 de febrero</a:t>
              </a:r>
            </a:p>
            <a:p>
              <a:pPr algn="ctr"/>
              <a:r>
                <a:rPr lang="es-ES_tradnl" sz="1200" b="1" dirty="0" smtClean="0"/>
                <a:t>12h00 a 14h00</a:t>
              </a:r>
              <a:endParaRPr lang="es-ES" sz="1200" b="1" dirty="0" smtClean="0"/>
            </a:p>
            <a:p>
              <a:pPr algn="ctr"/>
              <a:endParaRPr lang="es-ES" sz="1200" b="1" dirty="0" smtClean="0"/>
            </a:p>
            <a:p>
              <a:pPr algn="ctr"/>
              <a:r>
                <a:rPr lang="es-ES" sz="1200" b="1" dirty="0"/>
                <a:t>Archivo Real y General de </a:t>
              </a:r>
              <a:r>
                <a:rPr lang="es-ES" sz="1200" b="1" dirty="0" smtClean="0"/>
                <a:t>Navarra</a:t>
              </a:r>
            </a:p>
            <a:p>
              <a:pPr algn="ctr"/>
              <a:r>
                <a:rPr lang="pt-BR" sz="1200" b="1" dirty="0"/>
                <a:t>C/ Dos de </a:t>
              </a:r>
              <a:r>
                <a:rPr lang="pt-BR" sz="1200" b="1" dirty="0" err="1"/>
                <a:t>mayo</a:t>
              </a:r>
              <a:r>
                <a:rPr lang="pt-BR" sz="1200" b="1" dirty="0"/>
                <a:t> s/n </a:t>
              </a:r>
              <a:endParaRPr lang="pt-BR" sz="1200" b="1" dirty="0" smtClean="0"/>
            </a:p>
            <a:p>
              <a:pPr algn="ctr"/>
              <a:r>
                <a:rPr lang="pt-BR" sz="1200" b="1" dirty="0" smtClean="0"/>
                <a:t>Pamplona</a:t>
              </a:r>
              <a:r>
                <a:rPr lang="es-ES" sz="1200" b="1" dirty="0" smtClean="0"/>
                <a:t> </a:t>
              </a:r>
              <a:endParaRPr lang="es-ES" sz="1200" b="1" dirty="0"/>
            </a:p>
          </p:txBody>
        </p:sp>
        <p:sp>
          <p:nvSpPr>
            <p:cNvPr id="15" name="Rectangle 3"/>
            <p:cNvSpPr>
              <a:spLocks noChangeArrowheads="1"/>
            </p:cNvSpPr>
            <p:nvPr/>
          </p:nvSpPr>
          <p:spPr bwMode="auto">
            <a:xfrm>
              <a:off x="8937929" y="4835137"/>
              <a:ext cx="337161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Organiza: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ES" altLang="es-ES" sz="12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Dirección General de Acción Exterior</a:t>
              </a:r>
            </a:p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ES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#</a:t>
              </a:r>
              <a:r>
                <a:rPr lang="es-ES" altLang="es-E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NavarreInEurope</a:t>
              </a:r>
              <a:endParaRPr lang="es-ES" altLang="es-E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9117636" y="594326"/>
            <a:ext cx="2757628" cy="5885574"/>
            <a:chOff x="8209813" y="435258"/>
            <a:chExt cx="3371614" cy="6062849"/>
          </a:xfrm>
        </p:grpSpPr>
        <p:sp>
          <p:nvSpPr>
            <p:cNvPr id="12" name="CuadroTexto 11"/>
            <p:cNvSpPr txBox="1"/>
            <p:nvPr/>
          </p:nvSpPr>
          <p:spPr>
            <a:xfrm>
              <a:off x="8351709" y="435258"/>
              <a:ext cx="271099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 smtClean="0"/>
                <a:t>SAVE THE DATE</a:t>
              </a:r>
              <a:endParaRPr lang="es-ES" sz="2800" b="1" dirty="0"/>
            </a:p>
          </p:txBody>
        </p:sp>
        <p:sp>
          <p:nvSpPr>
            <p:cNvPr id="13" name="Rectangle 3"/>
            <p:cNvSpPr>
              <a:spLocks noChangeArrowheads="1"/>
            </p:cNvSpPr>
            <p:nvPr/>
          </p:nvSpPr>
          <p:spPr bwMode="auto">
            <a:xfrm>
              <a:off x="8209813" y="1135439"/>
              <a:ext cx="337161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ES" sz="1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POCTEFA 2021-2027 DEIALDIEN TAILERRA</a:t>
              </a:r>
            </a:p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ES" sz="16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2.KLASIKOA ETA PROIEKTU TXIKIAK</a:t>
              </a:r>
            </a:p>
          </p:txBody>
        </p:sp>
        <p:sp>
          <p:nvSpPr>
            <p:cNvPr id="14" name="Pergamino vertical 13"/>
            <p:cNvSpPr/>
            <p:nvPr/>
          </p:nvSpPr>
          <p:spPr>
            <a:xfrm>
              <a:off x="8600530" y="2221602"/>
              <a:ext cx="2590185" cy="2544537"/>
            </a:xfrm>
            <a:prstGeom prst="verticalScroll">
              <a:avLst/>
            </a:prstGeom>
            <a:solidFill>
              <a:srgbClr val="1A6BD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200" b="1" dirty="0" err="1" smtClean="0"/>
                <a:t>Otsailaren</a:t>
              </a:r>
              <a:r>
                <a:rPr lang="es-ES" sz="1200" b="1" dirty="0" smtClean="0"/>
                <a:t> 28ª</a:t>
              </a:r>
            </a:p>
            <a:p>
              <a:pPr algn="ctr"/>
              <a:r>
                <a:rPr lang="es-ES_tradnl" sz="1200" b="1" dirty="0" smtClean="0"/>
                <a:t>12h00tik – 14h00ra</a:t>
              </a:r>
              <a:endParaRPr lang="es-ES" sz="1200" b="1" dirty="0" smtClean="0"/>
            </a:p>
            <a:p>
              <a:pPr algn="ctr"/>
              <a:endParaRPr lang="es-ES" sz="1200" b="1" dirty="0" smtClean="0"/>
            </a:p>
            <a:p>
              <a:pPr algn="ctr"/>
              <a:r>
                <a:rPr lang="es-ES" sz="1200" b="1" dirty="0" err="1"/>
                <a:t>Nafarroako</a:t>
              </a:r>
              <a:r>
                <a:rPr lang="es-ES" sz="1200" b="1" dirty="0"/>
                <a:t> </a:t>
              </a:r>
              <a:r>
                <a:rPr lang="es-ES" sz="1200" b="1" dirty="0" err="1"/>
                <a:t>Errege</a:t>
              </a:r>
              <a:r>
                <a:rPr lang="es-ES" sz="1200" b="1" dirty="0"/>
                <a:t> </a:t>
              </a:r>
              <a:r>
                <a:rPr lang="es-ES" sz="1200" b="1" dirty="0" err="1"/>
                <a:t>Artxibo</a:t>
              </a:r>
              <a:r>
                <a:rPr lang="es-ES" sz="1200" b="1" dirty="0"/>
                <a:t> </a:t>
              </a:r>
              <a:r>
                <a:rPr lang="es-ES" sz="1200" b="1" dirty="0" err="1" smtClean="0"/>
                <a:t>Nagusia</a:t>
              </a:r>
              <a:endParaRPr lang="es-ES" sz="1200" b="1" dirty="0" smtClean="0"/>
            </a:p>
            <a:p>
              <a:pPr algn="ctr"/>
              <a:r>
                <a:rPr lang="pt-BR" sz="1200" b="1" dirty="0" err="1"/>
                <a:t>Maiatzaren</a:t>
              </a:r>
              <a:r>
                <a:rPr lang="pt-BR" sz="1200" b="1" dirty="0"/>
                <a:t> Bia </a:t>
              </a:r>
              <a:r>
                <a:rPr lang="pt-BR" sz="1200" b="1" dirty="0" err="1"/>
                <a:t>kalea</a:t>
              </a:r>
              <a:r>
                <a:rPr lang="pt-BR" sz="1200" b="1" dirty="0"/>
                <a:t> </a:t>
              </a:r>
              <a:r>
                <a:rPr lang="pt-BR" sz="1200" b="1" dirty="0" err="1"/>
                <a:t>z.g</a:t>
              </a:r>
              <a:r>
                <a:rPr lang="pt-BR" sz="1200" b="1" dirty="0"/>
                <a:t> </a:t>
              </a:r>
              <a:endParaRPr lang="pt-BR" sz="1200" b="1" dirty="0" smtClean="0"/>
            </a:p>
            <a:p>
              <a:pPr algn="ctr"/>
              <a:r>
                <a:rPr lang="pt-BR" sz="1200" b="1" dirty="0" err="1" smtClean="0"/>
                <a:t>Iruña</a:t>
              </a:r>
              <a:r>
                <a:rPr lang="es-ES" sz="1200" b="1" dirty="0" smtClean="0"/>
                <a:t> </a:t>
              </a:r>
              <a:endParaRPr lang="es-ES" sz="1200" b="1" dirty="0"/>
            </a:p>
          </p:txBody>
        </p:sp>
        <p:sp>
          <p:nvSpPr>
            <p:cNvPr id="16" name="Rectangle 3"/>
            <p:cNvSpPr>
              <a:spLocks noChangeArrowheads="1"/>
            </p:cNvSpPr>
            <p:nvPr/>
          </p:nvSpPr>
          <p:spPr bwMode="auto">
            <a:xfrm>
              <a:off x="8209813" y="4943100"/>
              <a:ext cx="3371614" cy="8309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E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Antolatzailea</a:t>
              </a:r>
              <a:r>
                <a:rPr lang="es-ES" altLang="es-ES" sz="1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</a:t>
              </a:r>
            </a:p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ES" sz="1200" b="1" dirty="0" err="1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Kanpo</a:t>
              </a:r>
              <a:r>
                <a:rPr lang="es-ES" altLang="es-ES" sz="1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altLang="es-E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Ekintzarako</a:t>
              </a:r>
              <a:r>
                <a:rPr lang="es-ES" altLang="es-ES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altLang="es-E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Zuzendaritza</a:t>
              </a:r>
              <a:r>
                <a:rPr lang="es-ES" altLang="es-ES" sz="1200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es-ES" altLang="es-E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Nagusia</a:t>
              </a:r>
              <a:endParaRPr lang="es-ES" altLang="es-E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lvl="0" algn="ctr"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s-ES" altLang="es-ES" sz="1200" b="1" dirty="0" smtClean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#</a:t>
              </a:r>
              <a:r>
                <a:rPr lang="es-ES" altLang="es-ES" sz="1200" b="1" dirty="0" err="1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NavarreInEurope</a:t>
              </a:r>
              <a:endParaRPr lang="es-ES" altLang="es-ES" sz="12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s-ES" altLang="es-E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pic>
          <p:nvPicPr>
            <p:cNvPr id="17" name="Imagen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613799" y="6013826"/>
              <a:ext cx="2357734" cy="484281"/>
            </a:xfrm>
            <a:prstGeom prst="rect">
              <a:avLst/>
            </a:prstGeom>
          </p:spPr>
        </p:pic>
      </p:grp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-1"/>
            <a:ext cx="1342198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0791541"/>
              </p:ext>
            </p:extLst>
          </p:nvPr>
        </p:nvGraphicFramePr>
        <p:xfrm>
          <a:off x="2" y="0"/>
          <a:ext cx="5752252" cy="6880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4" imgW="8019773" imgH="8019903" progId="AcroExch.Document.DC">
                  <p:embed/>
                </p:oleObj>
              </mc:Choice>
              <mc:Fallback>
                <p:oleObj name="Acrobat Document" r:id="rId4" imgW="8019773" imgH="8019903" progId="AcroExch.Document.DC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8113" r="8289"/>
                      <a:stretch>
                        <a:fillRect/>
                      </a:stretch>
                    </p:blipFill>
                    <p:spPr bwMode="auto">
                      <a:xfrm>
                        <a:off x="2" y="0"/>
                        <a:ext cx="5752252" cy="68808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25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spiral">
  <a:themeElements>
    <a:clrScheme name="Espiral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Espiral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Espiral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</TotalTime>
  <Words>75</Words>
  <Application>Microsoft Office PowerPoint</Application>
  <PresentationFormat>Panorámica</PresentationFormat>
  <Paragraphs>24</Paragraphs>
  <Slides>1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Arial</vt:lpstr>
      <vt:lpstr>Calibri</vt:lpstr>
      <vt:lpstr>Century Gothic</vt:lpstr>
      <vt:lpstr>Times New Roman</vt:lpstr>
      <vt:lpstr>Wingdings 3</vt:lpstr>
      <vt:lpstr>Espiral</vt:lpstr>
      <vt:lpstr>Acrobat Document</vt:lpstr>
      <vt:lpstr>Presentación de PowerPoint</vt:lpstr>
    </vt:vector>
  </TitlesOfParts>
  <Company>Gobierno de Navarra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Roncal Delgado, Marina (DG Acción Exterior)</dc:creator>
  <cp:lastModifiedBy>Roncal Delgado, Marina (DG Acción Exterior)</cp:lastModifiedBy>
  <cp:revision>16</cp:revision>
  <dcterms:created xsi:type="dcterms:W3CDTF">2025-02-10T11:37:15Z</dcterms:created>
  <dcterms:modified xsi:type="dcterms:W3CDTF">2025-02-12T08:00:25Z</dcterms:modified>
</cp:coreProperties>
</file>